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sldIdLst>
    <p:sldId id="256" r:id="rId2"/>
    <p:sldId id="258" r:id="rId3"/>
    <p:sldId id="279" r:id="rId4"/>
    <p:sldId id="278" r:id="rId5"/>
    <p:sldId id="262" r:id="rId6"/>
    <p:sldId id="260" r:id="rId7"/>
    <p:sldId id="261" r:id="rId8"/>
    <p:sldId id="276" r:id="rId9"/>
    <p:sldId id="267" r:id="rId10"/>
    <p:sldId id="263" r:id="rId11"/>
    <p:sldId id="277" r:id="rId12"/>
    <p:sldId id="264" r:id="rId13"/>
    <p:sldId id="272" r:id="rId14"/>
    <p:sldId id="265" r:id="rId15"/>
    <p:sldId id="266" r:id="rId16"/>
    <p:sldId id="271" r:id="rId17"/>
    <p:sldId id="259" r:id="rId18"/>
    <p:sldId id="269" r:id="rId19"/>
    <p:sldId id="275" r:id="rId20"/>
    <p:sldId id="273" r:id="rId21"/>
    <p:sldId id="270" r:id="rId22"/>
    <p:sldId id="257" r:id="rId23"/>
    <p:sldId id="274" r:id="rId24"/>
    <p:sldId id="281" r:id="rId25"/>
    <p:sldId id="282" r:id="rId26"/>
    <p:sldId id="285" r:id="rId27"/>
    <p:sldId id="286" r:id="rId28"/>
    <p:sldId id="287" r:id="rId29"/>
    <p:sldId id="288" r:id="rId30"/>
    <p:sldId id="289" r:id="rId31"/>
    <p:sldId id="290" r:id="rId32"/>
    <p:sldId id="283" r:id="rId33"/>
    <p:sldId id="291" r:id="rId34"/>
    <p:sldId id="292" r:id="rId35"/>
    <p:sldId id="284" r:id="rId36"/>
    <p:sldId id="28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11" autoAdjust="0"/>
    <p:restoredTop sz="94654" autoAdjust="0"/>
  </p:normalViewPr>
  <p:slideViewPr>
    <p:cSldViewPr>
      <p:cViewPr>
        <p:scale>
          <a:sx n="100" d="100"/>
          <a:sy n="100" d="100"/>
        </p:scale>
        <p:origin x="-240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1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F5A76-2B18-42D6-B612-6E5324526019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3DAC8-A7D5-4333-8E10-928D5E1AE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DAC8-A7D5-4333-8E10-928D5E1AE59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F4703CCF-B663-461C-9EF1-F19C6E2547D2}" type="datetimeFigureOut">
              <a:rPr lang="en-US" smtClean="0"/>
              <a:pPr/>
              <a:t>8/13/2008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4E85FD8-E680-4257-AC6E-E2DD73E2D1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Coal Patch Towns</a:t>
            </a:r>
            <a:br>
              <a:rPr lang="en-US" dirty="0" smtClean="0"/>
            </a:br>
            <a:r>
              <a:rPr lang="en-US" dirty="0" smtClean="0"/>
              <a:t>of  Pennsylvania’s</a:t>
            </a:r>
            <a:br>
              <a:rPr lang="en-US" dirty="0" smtClean="0"/>
            </a:br>
            <a:r>
              <a:rPr lang="en-US" dirty="0" smtClean="0"/>
              <a:t> Bituminous Region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Dr. John </a:t>
            </a:r>
            <a:r>
              <a:rPr lang="en-US" dirty="0" err="1" smtClean="0"/>
              <a:t>Enman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pic>
        <p:nvPicPr>
          <p:cNvPr id="4" name="Picture 3" descr="6-Rm-Buff-Brick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7400" y="1447800"/>
            <a:ext cx="6629400" cy="5252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34290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 Family</a:t>
            </a:r>
          </a:p>
          <a:p>
            <a:pPr algn="r"/>
            <a:r>
              <a:rPr lang="en-US" sz="2000" dirty="0" smtClean="0"/>
              <a:t>6 Room Brick</a:t>
            </a:r>
          </a:p>
          <a:p>
            <a:pPr algn="r"/>
            <a:r>
              <a:rPr lang="en-US" sz="2000" i="1" dirty="0" smtClean="0"/>
              <a:t>Marianna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pic>
        <p:nvPicPr>
          <p:cNvPr id="4" name="Picture 3" descr="FloorPlan-2-story-brick-M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1066799"/>
            <a:ext cx="9447475" cy="535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05000" y="6400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Floor Plan, 1 Family- 6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</a:t>
            </a:r>
          </a:p>
        </p:txBody>
      </p:sp>
      <p:pic>
        <p:nvPicPr>
          <p:cNvPr id="4" name="Picture 3" descr="6-Rm-YelBrk-3-Story-Mariann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8200" y="1295400"/>
            <a:ext cx="7467600" cy="508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95400" y="6324600"/>
            <a:ext cx="571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 Story – 1 Family,   </a:t>
            </a:r>
            <a:r>
              <a:rPr lang="en-US" i="1" dirty="0" smtClean="0"/>
              <a:t>Marianna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</a:t>
            </a:r>
            <a:endParaRPr lang="en-US" sz="2400" dirty="0"/>
          </a:p>
        </p:txBody>
      </p:sp>
      <p:pic>
        <p:nvPicPr>
          <p:cNvPr id="5" name="Picture 4" descr="Smgl-fam-3-rm-Shotgoun-Coll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6400" y="1600200"/>
            <a:ext cx="6934200" cy="4566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971800" y="61722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“Shotgun” House, </a:t>
            </a:r>
            <a:r>
              <a:rPr lang="en-US" sz="2400" i="1" dirty="0" smtClean="0"/>
              <a:t>Collier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</a:t>
            </a:r>
            <a:endParaRPr lang="en-US" sz="2400" dirty="0"/>
          </a:p>
        </p:txBody>
      </p:sp>
      <p:pic>
        <p:nvPicPr>
          <p:cNvPr id="4" name="Picture 3" descr="Buffington-B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4400" y="1143000"/>
            <a:ext cx="8034098" cy="551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52600" y="19812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Patch of 2-Family Houses, </a:t>
            </a:r>
            <a:r>
              <a:rPr lang="en-US" sz="2400" i="1" dirty="0" smtClean="0">
                <a:solidFill>
                  <a:schemeClr val="bg1"/>
                </a:solidFill>
              </a:rPr>
              <a:t>Buffington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</a:t>
            </a:r>
            <a:endParaRPr lang="en-US" sz="2400" dirty="0"/>
          </a:p>
        </p:txBody>
      </p:sp>
      <p:pic>
        <p:nvPicPr>
          <p:cNvPr id="4" name="Picture 3" descr="Georgian-between-Milesville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33600" y="1600200"/>
            <a:ext cx="6781800" cy="473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04800" y="38100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 Story</a:t>
            </a:r>
          </a:p>
          <a:p>
            <a:pPr algn="r"/>
            <a:r>
              <a:rPr lang="en-US" dirty="0" smtClean="0"/>
              <a:t>2 Family</a:t>
            </a:r>
          </a:p>
          <a:p>
            <a:pPr algn="r"/>
            <a:r>
              <a:rPr lang="en-US" i="1" dirty="0" smtClean="0"/>
              <a:t>Westmoreland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</a:t>
            </a:r>
            <a:endParaRPr lang="en-US" sz="2400" dirty="0"/>
          </a:p>
        </p:txBody>
      </p:sp>
      <p:pic>
        <p:nvPicPr>
          <p:cNvPr id="6" name="Picture 5" descr="Saltbox-dbl-Leisenring1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4000"/>
          </a:blip>
          <a:stretch>
            <a:fillRect/>
          </a:stretch>
        </p:blipFill>
        <p:spPr>
          <a:xfrm>
            <a:off x="2209800" y="1752600"/>
            <a:ext cx="5949931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04800" y="2895600"/>
            <a:ext cx="175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2 Family</a:t>
            </a:r>
          </a:p>
          <a:p>
            <a:pPr algn="r"/>
            <a:r>
              <a:rPr lang="en-US" sz="2400" dirty="0" smtClean="0"/>
              <a:t>“Saltbox”</a:t>
            </a:r>
          </a:p>
          <a:p>
            <a:pPr algn="r"/>
            <a:r>
              <a:rPr lang="en-US" i="1" dirty="0" err="1" smtClean="0"/>
              <a:t>Leisenring</a:t>
            </a:r>
            <a:r>
              <a:rPr lang="en-US" i="1" dirty="0" smtClean="0"/>
              <a:t> #1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pic>
        <p:nvPicPr>
          <p:cNvPr id="5" name="Picture 4" descr="2-story-2-fam-Isabella-B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81200" y="1752601"/>
            <a:ext cx="6613506" cy="475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28600" y="28956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3 Story</a:t>
            </a:r>
          </a:p>
          <a:p>
            <a:pPr algn="r"/>
            <a:r>
              <a:rPr lang="en-US" sz="2400" dirty="0" smtClean="0"/>
              <a:t>2 Family</a:t>
            </a:r>
          </a:p>
          <a:p>
            <a:pPr algn="r"/>
            <a:r>
              <a:rPr lang="en-US" sz="2400" i="1" dirty="0" smtClean="0"/>
              <a:t>Isabella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pic>
        <p:nvPicPr>
          <p:cNvPr id="4" name="Picture 3" descr="2-Fam-Flat-Brick-Urban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09800" y="1600200"/>
            <a:ext cx="6609549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35052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2 Story</a:t>
            </a:r>
          </a:p>
          <a:p>
            <a:pPr algn="r"/>
            <a:r>
              <a:rPr lang="en-US" sz="2000" dirty="0" smtClean="0"/>
              <a:t>2 Family Brick</a:t>
            </a:r>
          </a:p>
          <a:p>
            <a:pPr algn="r"/>
            <a:r>
              <a:rPr lang="en-US" sz="2000" i="1" dirty="0" err="1" smtClean="0"/>
              <a:t>Carpentertown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</a:t>
            </a:r>
            <a:endParaRPr lang="en-US" sz="2400" dirty="0"/>
          </a:p>
        </p:txBody>
      </p:sp>
      <p:pic>
        <p:nvPicPr>
          <p:cNvPr id="4" name="Picture 3" descr="Clymer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" y="1371600"/>
            <a:ext cx="8152926" cy="451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90600" y="6019800"/>
            <a:ext cx="655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“Fire Space” Street,  </a:t>
            </a:r>
            <a:r>
              <a:rPr lang="en-US" i="1" dirty="0" smtClean="0"/>
              <a:t>Clymer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pic>
        <p:nvPicPr>
          <p:cNvPr id="8" name="Picture 7" descr="Harappa-ca-2000B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1066800"/>
            <a:ext cx="5461225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867400" y="2743200"/>
            <a:ext cx="1600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Harappa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</a:t>
            </a:r>
            <a:endParaRPr lang="en-US" sz="2400" dirty="0"/>
          </a:p>
        </p:txBody>
      </p:sp>
      <p:pic>
        <p:nvPicPr>
          <p:cNvPr id="5" name="Picture 4" descr="BestVegGarden-Certificate.jpg"/>
          <p:cNvPicPr>
            <a:picLocks noChangeAspect="1"/>
          </p:cNvPicPr>
          <p:nvPr/>
        </p:nvPicPr>
        <p:blipFill>
          <a:blip r:embed="rId3" cstate="print">
            <a:lum bright="-7000" contrast="-3000"/>
          </a:blip>
          <a:stretch>
            <a:fillRect/>
          </a:stretch>
        </p:blipFill>
        <p:spPr>
          <a:xfrm>
            <a:off x="2057400" y="1600200"/>
            <a:ext cx="6497637" cy="501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35052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Frick</a:t>
            </a:r>
          </a:p>
          <a:p>
            <a:pPr algn="r"/>
            <a:r>
              <a:rPr lang="en-US" sz="2400" dirty="0" smtClean="0"/>
              <a:t>Vegetable Garden</a:t>
            </a:r>
          </a:p>
          <a:p>
            <a:pPr algn="r"/>
            <a:r>
              <a:rPr lang="en-US" sz="2400" dirty="0" smtClean="0"/>
              <a:t>Certificate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pic>
        <p:nvPicPr>
          <p:cNvPr id="4" name="Picture 3" descr="Phillips-garden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lum bright="8000"/>
          </a:blip>
          <a:stretch>
            <a:fillRect/>
          </a:stretch>
        </p:blipFill>
        <p:spPr>
          <a:xfrm>
            <a:off x="1447800" y="1435144"/>
            <a:ext cx="6932024" cy="481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57400" y="6172200"/>
            <a:ext cx="5911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Garden,  sidewalk,  back oven,    </a:t>
            </a:r>
            <a:r>
              <a:rPr lang="en-US" sz="2400" i="1" dirty="0" smtClean="0"/>
              <a:t>Phillips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253536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pic>
        <p:nvPicPr>
          <p:cNvPr id="5" name="Picture 4" descr="1st-Prize-Garden-Standard-B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09799" y="1387279"/>
            <a:ext cx="6705601" cy="535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9539" y="2971800"/>
            <a:ext cx="1582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Adjoining</a:t>
            </a:r>
          </a:p>
          <a:p>
            <a:pPr algn="r"/>
            <a:r>
              <a:rPr lang="en-US" sz="2400" dirty="0" smtClean="0"/>
              <a:t>gardens</a:t>
            </a:r>
          </a:p>
          <a:p>
            <a:pPr algn="r"/>
            <a:r>
              <a:rPr lang="en-US" sz="2400" i="1" dirty="0" smtClean="0"/>
              <a:t>Standard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</a:t>
            </a:r>
            <a:endParaRPr lang="en-US" sz="2400" dirty="0"/>
          </a:p>
        </p:txBody>
      </p:sp>
      <p:pic>
        <p:nvPicPr>
          <p:cNvPr id="4" name="Picture 3" descr="privy-coalshed-garden-B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0" y="1524000"/>
            <a:ext cx="7162800" cy="4935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3276600"/>
            <a:ext cx="152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Garden,</a:t>
            </a:r>
          </a:p>
          <a:p>
            <a:pPr algn="r"/>
            <a:r>
              <a:rPr lang="en-US" sz="2000" dirty="0" smtClean="0"/>
              <a:t>Coal bin  / privy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0"/>
            <a:ext cx="5105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pic>
        <p:nvPicPr>
          <p:cNvPr id="5" name="Picture 4" descr="Pearle-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400" y="609600"/>
            <a:ext cx="9598116" cy="6550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3124200"/>
            <a:ext cx="4272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Questions ?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pic>
        <p:nvPicPr>
          <p:cNvPr id="4" name="Picture 3" descr="DSC064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pic>
        <p:nvPicPr>
          <p:cNvPr id="4" name="Picture 3" descr="DSC06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pic>
        <p:nvPicPr>
          <p:cNvPr id="4" name="Picture 3" descr="DSC065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pic>
        <p:nvPicPr>
          <p:cNvPr id="4" name="Picture 3" descr="DSC065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</a:t>
            </a:r>
            <a:endParaRPr lang="en-US" sz="2400" dirty="0"/>
          </a:p>
        </p:txBody>
      </p:sp>
      <p:pic>
        <p:nvPicPr>
          <p:cNvPr id="4" name="Picture 3" descr="Leisenring-2-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47800"/>
            <a:ext cx="7467600" cy="521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" y="335280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Plat,  </a:t>
            </a:r>
            <a:r>
              <a:rPr lang="en-US" i="1" dirty="0" err="1" smtClean="0"/>
              <a:t>Leisenring</a:t>
            </a:r>
            <a:r>
              <a:rPr lang="en-US" i="1" dirty="0" smtClean="0"/>
              <a:t> #2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pic>
        <p:nvPicPr>
          <p:cNvPr id="4" name="Picture 3" descr="DSC065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400" y="304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pic>
        <p:nvPicPr>
          <p:cNvPr id="4" name="Picture 3" descr="DSC065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pic>
        <p:nvPicPr>
          <p:cNvPr id="4" name="Picture 3" descr="DSC065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pic>
        <p:nvPicPr>
          <p:cNvPr id="4" name="Picture 3" descr="DSC065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pic>
        <p:nvPicPr>
          <p:cNvPr id="4" name="Picture 3" descr="DSC065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pic>
        <p:nvPicPr>
          <p:cNvPr id="4" name="Picture 3" descr="DSC065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</a:t>
            </a:r>
            <a:endParaRPr lang="en-US" sz="2400" dirty="0"/>
          </a:p>
        </p:txBody>
      </p:sp>
      <p:pic>
        <p:nvPicPr>
          <p:cNvPr id="4" name="Picture 3" descr="Leisenring-3-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600200"/>
            <a:ext cx="3922096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</a:t>
            </a:r>
            <a:endParaRPr lang="en-US" sz="2400" dirty="0"/>
          </a:p>
        </p:txBody>
      </p:sp>
      <p:pic>
        <p:nvPicPr>
          <p:cNvPr id="4" name="Picture 3" descr="Leisenring-1-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99" y="1447800"/>
            <a:ext cx="7421663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3886200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Plat</a:t>
            </a:r>
          </a:p>
          <a:p>
            <a:pPr algn="r"/>
            <a:r>
              <a:rPr lang="en-US" dirty="0" err="1" smtClean="0"/>
              <a:t>Leisenring</a:t>
            </a:r>
            <a:r>
              <a:rPr lang="en-US" dirty="0" smtClean="0"/>
              <a:t> #1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endParaRPr lang="en-US" sz="2400" dirty="0"/>
          </a:p>
        </p:txBody>
      </p:sp>
      <p:pic>
        <p:nvPicPr>
          <p:cNvPr id="4" name="Picture 3" descr="4-fam-linear-4-chim-Wynn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86000" y="1524000"/>
            <a:ext cx="6370608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7432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4 Family Linear</a:t>
            </a:r>
          </a:p>
          <a:p>
            <a:pPr algn="r"/>
            <a:r>
              <a:rPr lang="en-US" sz="2400" i="1" dirty="0" smtClean="0"/>
              <a:t>Wynn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pic>
        <p:nvPicPr>
          <p:cNvPr id="4" name="Picture 3" descr="4-fam-4-rm-Mt-Braddock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9200" y="1600200"/>
            <a:ext cx="7323382" cy="438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76600" y="58674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4 Family Rectangular</a:t>
            </a:r>
          </a:p>
          <a:p>
            <a:pPr algn="ctr"/>
            <a:r>
              <a:rPr lang="en-US" sz="2400" i="1" dirty="0" smtClean="0"/>
              <a:t>Mt. Braddock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  <p:pic>
        <p:nvPicPr>
          <p:cNvPr id="4" name="Picture 3" descr="4fam-frame-United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86000" y="1676400"/>
            <a:ext cx="6293344" cy="483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7432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4 Family Square</a:t>
            </a:r>
          </a:p>
          <a:p>
            <a:pPr algn="r"/>
            <a:r>
              <a:rPr lang="en-US" sz="2400" i="1" dirty="0" smtClean="0"/>
              <a:t>United #1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pic>
        <p:nvPicPr>
          <p:cNvPr id="4" name="Picture 3" descr="I-House-Arnot-TiogaCo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2000" contrast="6000"/>
          </a:blip>
          <a:stretch>
            <a:fillRect/>
          </a:stretch>
        </p:blipFill>
        <p:spPr>
          <a:xfrm>
            <a:off x="1447800" y="1600200"/>
            <a:ext cx="7238999" cy="487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2743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“J” House</a:t>
            </a:r>
          </a:p>
          <a:p>
            <a:pPr algn="r"/>
            <a:r>
              <a:rPr lang="en-US" sz="2400" i="1" dirty="0" smtClean="0"/>
              <a:t>Antrim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1143000"/>
          </a:xfrm>
        </p:spPr>
        <p:txBody>
          <a:bodyPr/>
          <a:lstStyle/>
          <a:p>
            <a:r>
              <a:rPr lang="en-US" dirty="0" smtClean="0"/>
              <a:t>Coal Patch Towns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</a:t>
            </a:r>
            <a:endParaRPr lang="en-US" sz="2400" dirty="0"/>
          </a:p>
        </p:txBody>
      </p:sp>
      <p:pic>
        <p:nvPicPr>
          <p:cNvPr id="4" name="Picture 3" descr="I-house-Tarrs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28800" y="1676400"/>
            <a:ext cx="6838122" cy="482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04800" y="4267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“J” House</a:t>
            </a:r>
          </a:p>
          <a:p>
            <a:pPr algn="r"/>
            <a:r>
              <a:rPr lang="en-US" sz="2400" i="1" dirty="0" err="1" smtClean="0"/>
              <a:t>Tarrs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447</TotalTime>
  <Words>305</Words>
  <Application>Microsoft Office PowerPoint</Application>
  <PresentationFormat>On-screen Show (4:3)</PresentationFormat>
  <Paragraphs>153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Foundry</vt:lpstr>
      <vt:lpstr>Coal Patch Towns of  Pennsylvania’s  Bituminous Region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  <vt:lpstr>Coal Patch Towns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Coal PATCH TOWNS  OF Pennsylvania’s  bituminous region</dc:title>
  <dc:creator>Bruce Golden</dc:creator>
  <cp:lastModifiedBy>Bruce</cp:lastModifiedBy>
  <cp:revision>31</cp:revision>
  <dcterms:created xsi:type="dcterms:W3CDTF">2008-07-07T23:39:50Z</dcterms:created>
  <dcterms:modified xsi:type="dcterms:W3CDTF">2008-08-13T17:00:18Z</dcterms:modified>
</cp:coreProperties>
</file>